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10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slide30.xml" ContentType="application/vnd.openxmlformats-officedocument.presentationml.slide+xml"/>
  <Override PartName="/ppt/slides/slide28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B880C5-DFE2-4893-B2CF-7DA541AB2A3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7C822C-D1B7-4452-AC00-DE92CC46011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6495CF-44B4-441E-BA3B-534C537861B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B394AA-3577-4A8A-A4B7-A41B221EB13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EA30FE-79CC-4D19-A097-84D1E85B9E1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1E544F-0D3D-4F22-848D-BE2EB7352C3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A49619-D7E4-45DF-B47A-A7D4E6A8D40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0D30C3-EDAF-4CA0-B74A-A529945D5B2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651C3E-AC25-41DE-813B-4457FAA084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332F08-1499-4436-9934-5D5AE2FCDDB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1328F7-4F5D-4224-9D6C-E6B1C2A0ADD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4C386F-3085-4EA9-9121-4C8BF5E64BC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12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64FC0CD-1FB9-431F-91D0-B3F71490C6E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440" cy="2894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880" cy="20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Прямоугольник 5"/>
          <p:cNvSpPr/>
          <p:nvPr/>
        </p:nvSpPr>
        <p:spPr>
          <a:xfrm>
            <a:off x="1640880" y="458892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58" name="Изображение 40"/>
          <p:cNvSpPr/>
          <p:nvPr/>
        </p:nvSpPr>
        <p:spPr>
          <a:xfrm>
            <a:off x="867240" y="3587040"/>
            <a:ext cx="255240" cy="2552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720" cy="1131840"/>
          </a:xfrm>
          <a:prstGeom prst="rect">
            <a:avLst/>
          </a:prstGeom>
          <a:ln w="0">
            <a:noFill/>
          </a:ln>
        </p:spPr>
      </p:pic>
      <p:pic>
        <p:nvPicPr>
          <p:cNvPr id="16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161" name=""/>
          <p:cNvSpPr/>
          <p:nvPr/>
        </p:nvSpPr>
        <p:spPr>
          <a:xfrm>
            <a:off x="466200" y="1728360"/>
            <a:ext cx="474516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1520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2024-09-02T16:42:30Z</dcterms:modified>
  <cp:revision>32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